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Ақпан айындағы</a:t>
            </a:r>
            <a:r>
              <a:rPr lang="kk-KZ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топ жұмысы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67240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03904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74" y="4400350"/>
            <a:ext cx="3672407" cy="234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Қамқоршылық кеңес төрағасымен бірге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247" y="4095026"/>
            <a:ext cx="3688897" cy="243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711438" cy="246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885456" cy="240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0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Майдакөл ауылдық округі әкімі Қ.Құрманбаев және Ата-аналар комитеті төрағасы Т.Жасыбаев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1044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700808"/>
            <a:ext cx="41044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46805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54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403244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29" y="295147"/>
            <a:ext cx="4138273" cy="370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002652"/>
            <a:ext cx="4449604" cy="273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92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03244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10445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496944" cy="792088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Қойма                                   1 күндік тамақ </a:t>
            </a:r>
            <a:br>
              <a:rPr lang="kk-KZ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сынамасы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9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50</TotalTime>
  <Words>24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Аптека</vt:lpstr>
      <vt:lpstr>Ақпан айындағы мониторинг топ жұмысы</vt:lpstr>
      <vt:lpstr>Қамқоршылық кеңес төрағасымен бірге</vt:lpstr>
      <vt:lpstr>Майдакөл ауылдық округі әкімі Қ.Құрманбаев және Ата-аналар комитеті төрағасы Т.Жасыбаев</vt:lpstr>
      <vt:lpstr>Презентация PowerPoint</vt:lpstr>
      <vt:lpstr>         Қойма                                   1 күндік тамақ                                                                    сынамасы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Баяндама тақырыбы:        «Мектеп  оқушыларының бір мезгіл ыстық тамақпен қамтылуы»  Орындаған: Г.Кеңесова</dc:title>
  <dc:creator>СШ 24</dc:creator>
  <cp:lastModifiedBy>Пользователь Windows</cp:lastModifiedBy>
  <cp:revision>7</cp:revision>
  <dcterms:created xsi:type="dcterms:W3CDTF">2024-04-11T12:03:34Z</dcterms:created>
  <dcterms:modified xsi:type="dcterms:W3CDTF">2025-04-18T12:02:02Z</dcterms:modified>
</cp:coreProperties>
</file>